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11"/>
      <p:bold r:id="rId12"/>
      <p:italic r:id="rId13"/>
      <p:boldItalic r:id="rId14"/>
    </p:embeddedFont>
    <p:embeddedFont>
      <p:font typeface="Poppins SemiBold" panose="000007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208688-BCDF-4DCB-86DA-C48AF43B1A31}">
  <a:tblStyle styleId="{93208688-BCDF-4DCB-86DA-C48AF43B1A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8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196d4d0dd9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196d4d0dd9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df5e3d4cf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df5e3d4cf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196d4d0dd9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196d4d0dd9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96d4d0dd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196d4d0dd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196d4d0dd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196d4d0dd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df5e3d4cf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df5e3d4cf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196d4d0dd9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196d4d0dd9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-1720358">
            <a:off x="-795996" y="-869105"/>
            <a:ext cx="3728393" cy="3728393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37999" y="1010498"/>
            <a:ext cx="6468000" cy="184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464116" y="3184649"/>
            <a:ext cx="4213200" cy="3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2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3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16" name="Google Shape;16;p2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/>
          <p:nvPr/>
        </p:nvSpPr>
        <p:spPr>
          <a:xfrm rot="-1720418">
            <a:off x="-682332" y="-1060841"/>
            <a:ext cx="4364764" cy="4364764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title" hasCustomPrompt="1"/>
          </p:nvPr>
        </p:nvSpPr>
        <p:spPr>
          <a:xfrm>
            <a:off x="952225" y="1282765"/>
            <a:ext cx="7234500" cy="13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subTitle" idx="1"/>
          </p:nvPr>
        </p:nvSpPr>
        <p:spPr>
          <a:xfrm>
            <a:off x="2185980" y="2893495"/>
            <a:ext cx="47787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90" name="Google Shape;90;p11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1"/>
          <p:cNvSpPr txBox="1">
            <a:spLocks noGrp="1"/>
          </p:cNvSpPr>
          <p:nvPr>
            <p:ph type="subTitle" idx="2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subTitle" idx="3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743864" y="300220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"/>
          </p:nvPr>
        </p:nvSpPr>
        <p:spPr>
          <a:xfrm>
            <a:off x="743864" y="360882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2" hasCustomPrompt="1"/>
          </p:nvPr>
        </p:nvSpPr>
        <p:spPr>
          <a:xfrm>
            <a:off x="1312814" y="2236611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3"/>
          </p:nvPr>
        </p:nvSpPr>
        <p:spPr>
          <a:xfrm>
            <a:off x="2693535" y="300220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4"/>
          </p:nvPr>
        </p:nvSpPr>
        <p:spPr>
          <a:xfrm>
            <a:off x="2693535" y="360882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5" hasCustomPrompt="1"/>
          </p:nvPr>
        </p:nvSpPr>
        <p:spPr>
          <a:xfrm>
            <a:off x="3262485" y="2236761"/>
            <a:ext cx="6639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6"/>
          </p:nvPr>
        </p:nvSpPr>
        <p:spPr>
          <a:xfrm>
            <a:off x="4643207" y="300220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7"/>
          </p:nvPr>
        </p:nvSpPr>
        <p:spPr>
          <a:xfrm>
            <a:off x="4643207" y="360882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8" hasCustomPrompt="1"/>
          </p:nvPr>
        </p:nvSpPr>
        <p:spPr>
          <a:xfrm>
            <a:off x="5212157" y="2236611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9"/>
          </p:nvPr>
        </p:nvSpPr>
        <p:spPr>
          <a:xfrm>
            <a:off x="6592879" y="300220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3"/>
          </p:nvPr>
        </p:nvSpPr>
        <p:spPr>
          <a:xfrm>
            <a:off x="6592879" y="360882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14" hasCustomPrompt="1"/>
          </p:nvPr>
        </p:nvSpPr>
        <p:spPr>
          <a:xfrm>
            <a:off x="7161829" y="2236611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15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6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7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111" name="Google Shape;111;p13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3"/>
          <p:cNvSpPr/>
          <p:nvPr/>
        </p:nvSpPr>
        <p:spPr>
          <a:xfrm rot="-5400000" flipH="1">
            <a:off x="8505743" y="2254808"/>
            <a:ext cx="2203200" cy="2203200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/>
          <p:nvPr/>
        </p:nvSpPr>
        <p:spPr>
          <a:xfrm rot="-7618588">
            <a:off x="4834560" y="-1783655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16" name="Google Shape;116;p14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" name="Google Shape;117;p14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title"/>
          </p:nvPr>
        </p:nvSpPr>
        <p:spPr>
          <a:xfrm>
            <a:off x="2905609" y="3153844"/>
            <a:ext cx="3330000" cy="3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3"/>
          </p:nvPr>
        </p:nvSpPr>
        <p:spPr>
          <a:xfrm>
            <a:off x="1973550" y="1015439"/>
            <a:ext cx="5196900" cy="17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/>
          <p:nvPr/>
        </p:nvSpPr>
        <p:spPr>
          <a:xfrm rot="-9307502">
            <a:off x="4083576" y="-1422744"/>
            <a:ext cx="5772640" cy="5772640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24" name="Google Shape;124;p15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5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3"/>
          </p:nvPr>
        </p:nvSpPr>
        <p:spPr>
          <a:xfrm>
            <a:off x="1924825" y="1965824"/>
            <a:ext cx="27102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4"/>
          </p:nvPr>
        </p:nvSpPr>
        <p:spPr>
          <a:xfrm>
            <a:off x="1924826" y="1572225"/>
            <a:ext cx="2710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0" name="Google Shape;130;p15"/>
          <p:cNvSpPr txBox="1">
            <a:spLocks noGrp="1"/>
          </p:cNvSpPr>
          <p:nvPr>
            <p:ph type="subTitle" idx="5"/>
          </p:nvPr>
        </p:nvSpPr>
        <p:spPr>
          <a:xfrm>
            <a:off x="1924825" y="3213463"/>
            <a:ext cx="27102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5"/>
          <p:cNvSpPr txBox="1">
            <a:spLocks noGrp="1"/>
          </p:cNvSpPr>
          <p:nvPr>
            <p:ph type="subTitle" idx="6"/>
          </p:nvPr>
        </p:nvSpPr>
        <p:spPr>
          <a:xfrm>
            <a:off x="1924826" y="2819869"/>
            <a:ext cx="2710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BLANK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/>
          <p:nvPr/>
        </p:nvSpPr>
        <p:spPr>
          <a:xfrm rot="-8320963" flipH="1">
            <a:off x="-713761" y="1910676"/>
            <a:ext cx="4603862" cy="4603862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35" name="Google Shape;135;p16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 idx="3"/>
          </p:nvPr>
        </p:nvSpPr>
        <p:spPr>
          <a:xfrm>
            <a:off x="1547950" y="1576996"/>
            <a:ext cx="2903100" cy="3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4"/>
          </p:nvPr>
        </p:nvSpPr>
        <p:spPr>
          <a:xfrm>
            <a:off x="1547950" y="1954276"/>
            <a:ext cx="2903100" cy="7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title" idx="5"/>
          </p:nvPr>
        </p:nvSpPr>
        <p:spPr>
          <a:xfrm>
            <a:off x="4692950" y="2924422"/>
            <a:ext cx="2903100" cy="3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6"/>
          </p:nvPr>
        </p:nvSpPr>
        <p:spPr>
          <a:xfrm>
            <a:off x="4692950" y="3301702"/>
            <a:ext cx="2903100" cy="7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BLANK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/>
          <p:nvPr/>
        </p:nvSpPr>
        <p:spPr>
          <a:xfrm rot="-7618588">
            <a:off x="5402485" y="-1835405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46" name="Google Shape;146;p17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17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subTitle" idx="3"/>
          </p:nvPr>
        </p:nvSpPr>
        <p:spPr>
          <a:xfrm>
            <a:off x="711850" y="1241075"/>
            <a:ext cx="3686100" cy="31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subTitle" idx="4"/>
          </p:nvPr>
        </p:nvSpPr>
        <p:spPr>
          <a:xfrm>
            <a:off x="4745950" y="1241075"/>
            <a:ext cx="3686100" cy="31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/>
          <p:nvPr/>
        </p:nvSpPr>
        <p:spPr>
          <a:xfrm rot="5400000">
            <a:off x="-1490132" y="2254808"/>
            <a:ext cx="2203200" cy="2203200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8"/>
          <p:cNvSpPr/>
          <p:nvPr/>
        </p:nvSpPr>
        <p:spPr>
          <a:xfrm rot="-8880129">
            <a:off x="7060004" y="-912422"/>
            <a:ext cx="3144441" cy="3144441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56" name="Google Shape;156;p18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18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subTitle" idx="3"/>
          </p:nvPr>
        </p:nvSpPr>
        <p:spPr>
          <a:xfrm>
            <a:off x="807125" y="3825398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subTitle" idx="4"/>
          </p:nvPr>
        </p:nvSpPr>
        <p:spPr>
          <a:xfrm>
            <a:off x="807131" y="33757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subTitle" idx="5"/>
          </p:nvPr>
        </p:nvSpPr>
        <p:spPr>
          <a:xfrm>
            <a:off x="3493925" y="3825398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subTitle" idx="6"/>
          </p:nvPr>
        </p:nvSpPr>
        <p:spPr>
          <a:xfrm>
            <a:off x="3493931" y="33757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subTitle" idx="7"/>
          </p:nvPr>
        </p:nvSpPr>
        <p:spPr>
          <a:xfrm>
            <a:off x="6180725" y="3825398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8"/>
          </p:nvPr>
        </p:nvSpPr>
        <p:spPr>
          <a:xfrm>
            <a:off x="6180731" y="33757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/>
          <p:nvPr/>
        </p:nvSpPr>
        <p:spPr>
          <a:xfrm rot="-2161599" flipH="1">
            <a:off x="-1871217" y="-1507659"/>
            <a:ext cx="3498019" cy="3497842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69" name="Google Shape;169;p19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" name="Google Shape;170;p19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3"/>
          </p:nvPr>
        </p:nvSpPr>
        <p:spPr>
          <a:xfrm>
            <a:off x="5220200" y="1803304"/>
            <a:ext cx="30564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title"/>
          </p:nvPr>
        </p:nvSpPr>
        <p:spPr>
          <a:xfrm>
            <a:off x="5220200" y="1401875"/>
            <a:ext cx="1624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title" idx="4" hasCustomPrompt="1"/>
          </p:nvPr>
        </p:nvSpPr>
        <p:spPr>
          <a:xfrm>
            <a:off x="4277325" y="1401856"/>
            <a:ext cx="80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75" name="Google Shape;175;p19"/>
          <p:cNvSpPr txBox="1">
            <a:spLocks noGrp="1"/>
          </p:cNvSpPr>
          <p:nvPr>
            <p:ph type="subTitle" idx="5"/>
          </p:nvPr>
        </p:nvSpPr>
        <p:spPr>
          <a:xfrm>
            <a:off x="5220200" y="2853058"/>
            <a:ext cx="30564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title" idx="6"/>
          </p:nvPr>
        </p:nvSpPr>
        <p:spPr>
          <a:xfrm>
            <a:off x="5220200" y="2451627"/>
            <a:ext cx="1624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title" idx="7" hasCustomPrompt="1"/>
          </p:nvPr>
        </p:nvSpPr>
        <p:spPr>
          <a:xfrm>
            <a:off x="4277325" y="2451610"/>
            <a:ext cx="80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78" name="Google Shape;178;p19"/>
          <p:cNvSpPr txBox="1">
            <a:spLocks noGrp="1"/>
          </p:cNvSpPr>
          <p:nvPr>
            <p:ph type="subTitle" idx="8"/>
          </p:nvPr>
        </p:nvSpPr>
        <p:spPr>
          <a:xfrm>
            <a:off x="5220200" y="3902813"/>
            <a:ext cx="30564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title" idx="9"/>
          </p:nvPr>
        </p:nvSpPr>
        <p:spPr>
          <a:xfrm>
            <a:off x="5220200" y="3501376"/>
            <a:ext cx="1624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0" name="Google Shape;180;p19"/>
          <p:cNvSpPr txBox="1">
            <a:spLocks noGrp="1"/>
          </p:cNvSpPr>
          <p:nvPr>
            <p:ph type="title" idx="13" hasCustomPrompt="1"/>
          </p:nvPr>
        </p:nvSpPr>
        <p:spPr>
          <a:xfrm>
            <a:off x="4277325" y="3501365"/>
            <a:ext cx="80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81" name="Google Shape;181;p19"/>
          <p:cNvSpPr txBox="1">
            <a:spLocks noGrp="1"/>
          </p:cNvSpPr>
          <p:nvPr>
            <p:ph type="title" idx="14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/>
          <p:nvPr/>
        </p:nvSpPr>
        <p:spPr>
          <a:xfrm rot="8698870" flipH="1">
            <a:off x="-1140220" y="-1484967"/>
            <a:ext cx="4621452" cy="4621452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85" name="Google Shape;185;p20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6" name="Google Shape;186;p20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3"/>
          </p:nvPr>
        </p:nvSpPr>
        <p:spPr>
          <a:xfrm>
            <a:off x="960576" y="2153825"/>
            <a:ext cx="21903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0"/>
          <p:cNvSpPr txBox="1">
            <a:spLocks noGrp="1"/>
          </p:cNvSpPr>
          <p:nvPr>
            <p:ph type="subTitle" idx="4"/>
          </p:nvPr>
        </p:nvSpPr>
        <p:spPr>
          <a:xfrm>
            <a:off x="960589" y="1704175"/>
            <a:ext cx="2190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subTitle" idx="5"/>
          </p:nvPr>
        </p:nvSpPr>
        <p:spPr>
          <a:xfrm>
            <a:off x="5993124" y="2153825"/>
            <a:ext cx="21903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subTitle" idx="6"/>
          </p:nvPr>
        </p:nvSpPr>
        <p:spPr>
          <a:xfrm>
            <a:off x="5993117" y="1704175"/>
            <a:ext cx="2190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subTitle" idx="7"/>
          </p:nvPr>
        </p:nvSpPr>
        <p:spPr>
          <a:xfrm>
            <a:off x="960576" y="3530525"/>
            <a:ext cx="21903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ubTitle" idx="8"/>
          </p:nvPr>
        </p:nvSpPr>
        <p:spPr>
          <a:xfrm>
            <a:off x="960589" y="3080875"/>
            <a:ext cx="2190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9"/>
          </p:nvPr>
        </p:nvSpPr>
        <p:spPr>
          <a:xfrm>
            <a:off x="5993124" y="3530525"/>
            <a:ext cx="21903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13"/>
          </p:nvPr>
        </p:nvSpPr>
        <p:spPr>
          <a:xfrm>
            <a:off x="5993117" y="3080875"/>
            <a:ext cx="2190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 rot="-908231">
            <a:off x="-659279" y="-1163274"/>
            <a:ext cx="3029514" cy="3029514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13075" y="2179717"/>
            <a:ext cx="723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713075" y="3326963"/>
            <a:ext cx="4616400" cy="3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784175" y="1067386"/>
            <a:ext cx="1027200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3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4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25" name="Google Shape;25;p3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26;p3"/>
          <p:cNvSpPr/>
          <p:nvPr/>
        </p:nvSpPr>
        <p:spPr>
          <a:xfrm rot="-8701193">
            <a:off x="6244336" y="-1138937"/>
            <a:ext cx="4261178" cy="4261178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 rot="-8590643" flipH="1">
            <a:off x="7212872" y="-1096737"/>
            <a:ext cx="3272101" cy="3272101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00" name="Google Shape;200;p21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" name="Google Shape;201;p21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subTitle" idx="3"/>
          </p:nvPr>
        </p:nvSpPr>
        <p:spPr>
          <a:xfrm>
            <a:off x="873625" y="2331862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subTitle" idx="4"/>
          </p:nvPr>
        </p:nvSpPr>
        <p:spPr>
          <a:xfrm>
            <a:off x="873625" y="1989475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5"/>
          </p:nvPr>
        </p:nvSpPr>
        <p:spPr>
          <a:xfrm>
            <a:off x="3479978" y="2331862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subTitle" idx="6"/>
          </p:nvPr>
        </p:nvSpPr>
        <p:spPr>
          <a:xfrm>
            <a:off x="3479978" y="1989475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subTitle" idx="7"/>
          </p:nvPr>
        </p:nvSpPr>
        <p:spPr>
          <a:xfrm>
            <a:off x="6086325" y="2331862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8"/>
          </p:nvPr>
        </p:nvSpPr>
        <p:spPr>
          <a:xfrm>
            <a:off x="6086325" y="1989475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ubTitle" idx="9"/>
          </p:nvPr>
        </p:nvSpPr>
        <p:spPr>
          <a:xfrm>
            <a:off x="873625" y="3946838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13"/>
          </p:nvPr>
        </p:nvSpPr>
        <p:spPr>
          <a:xfrm>
            <a:off x="873625" y="3604499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subTitle" idx="14"/>
          </p:nvPr>
        </p:nvSpPr>
        <p:spPr>
          <a:xfrm>
            <a:off x="3479978" y="3946838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15"/>
          </p:nvPr>
        </p:nvSpPr>
        <p:spPr>
          <a:xfrm>
            <a:off x="3479978" y="3604499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subTitle" idx="16"/>
          </p:nvPr>
        </p:nvSpPr>
        <p:spPr>
          <a:xfrm>
            <a:off x="6086325" y="3946838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17"/>
          </p:nvPr>
        </p:nvSpPr>
        <p:spPr>
          <a:xfrm>
            <a:off x="6086325" y="3604499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/>
          <p:nvPr/>
        </p:nvSpPr>
        <p:spPr>
          <a:xfrm rot="-7618577">
            <a:off x="5309991" y="-2272309"/>
            <a:ext cx="4782668" cy="4782668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19" name="Google Shape;219;p22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0" name="Google Shape;220;p22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title" hasCustomPrompt="1"/>
          </p:nvPr>
        </p:nvSpPr>
        <p:spPr>
          <a:xfrm>
            <a:off x="2762080" y="2587624"/>
            <a:ext cx="3630300" cy="74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3" name="Google Shape;223;p22"/>
          <p:cNvSpPr txBox="1">
            <a:spLocks noGrp="1"/>
          </p:cNvSpPr>
          <p:nvPr>
            <p:ph type="subTitle" idx="3"/>
          </p:nvPr>
        </p:nvSpPr>
        <p:spPr>
          <a:xfrm>
            <a:off x="3004480" y="3553383"/>
            <a:ext cx="3145500" cy="307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title" idx="4" hasCustomPrompt="1"/>
          </p:nvPr>
        </p:nvSpPr>
        <p:spPr>
          <a:xfrm>
            <a:off x="758555" y="657551"/>
            <a:ext cx="3631800" cy="74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5" name="Google Shape;225;p22"/>
          <p:cNvSpPr txBox="1">
            <a:spLocks noGrp="1"/>
          </p:cNvSpPr>
          <p:nvPr>
            <p:ph type="subTitle" idx="5"/>
          </p:nvPr>
        </p:nvSpPr>
        <p:spPr>
          <a:xfrm>
            <a:off x="1002305" y="1619632"/>
            <a:ext cx="3144300" cy="307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title" idx="6" hasCustomPrompt="1"/>
          </p:nvPr>
        </p:nvSpPr>
        <p:spPr>
          <a:xfrm>
            <a:off x="4764105" y="657551"/>
            <a:ext cx="3631800" cy="74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7"/>
          </p:nvPr>
        </p:nvSpPr>
        <p:spPr>
          <a:xfrm>
            <a:off x="5007855" y="1619632"/>
            <a:ext cx="3144300" cy="307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/>
          <p:nvPr/>
        </p:nvSpPr>
        <p:spPr>
          <a:xfrm rot="-7618588">
            <a:off x="4834560" y="-1783655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31" name="Google Shape;231;p23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2" name="Google Shape;232;p23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4" name="Google Shape;234;p23"/>
          <p:cNvSpPr txBox="1">
            <a:spLocks noGrp="1"/>
          </p:cNvSpPr>
          <p:nvPr>
            <p:ph type="title"/>
          </p:nvPr>
        </p:nvSpPr>
        <p:spPr>
          <a:xfrm>
            <a:off x="5043426" y="1371816"/>
            <a:ext cx="2715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3"/>
          <p:cNvSpPr txBox="1">
            <a:spLocks noGrp="1"/>
          </p:cNvSpPr>
          <p:nvPr>
            <p:ph type="subTitle" idx="3"/>
          </p:nvPr>
        </p:nvSpPr>
        <p:spPr>
          <a:xfrm>
            <a:off x="5043425" y="2062975"/>
            <a:ext cx="2715900" cy="117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/>
          <p:nvPr/>
        </p:nvSpPr>
        <p:spPr>
          <a:xfrm rot="-1720358">
            <a:off x="-795996" y="-869105"/>
            <a:ext cx="3728393" cy="3728393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4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39" name="Google Shape;239;p24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24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2" name="Google Shape;242;p24"/>
          <p:cNvSpPr txBox="1">
            <a:spLocks noGrp="1"/>
          </p:cNvSpPr>
          <p:nvPr>
            <p:ph type="title"/>
          </p:nvPr>
        </p:nvSpPr>
        <p:spPr>
          <a:xfrm>
            <a:off x="1154210" y="1372984"/>
            <a:ext cx="2698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4"/>
          <p:cNvSpPr txBox="1">
            <a:spLocks noGrp="1"/>
          </p:cNvSpPr>
          <p:nvPr>
            <p:ph type="subTitle" idx="3"/>
          </p:nvPr>
        </p:nvSpPr>
        <p:spPr>
          <a:xfrm>
            <a:off x="1154207" y="2061834"/>
            <a:ext cx="2698200" cy="117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BLANK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/>
          <p:nvPr/>
        </p:nvSpPr>
        <p:spPr>
          <a:xfrm rot="1720310" flipH="1">
            <a:off x="5434280" y="-1488977"/>
            <a:ext cx="4828341" cy="4828077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47" name="Google Shape;247;p25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" name="Google Shape;248;p25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9" name="Google Shape;249;p25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3"/>
          </p:nvPr>
        </p:nvSpPr>
        <p:spPr>
          <a:xfrm>
            <a:off x="711850" y="3181751"/>
            <a:ext cx="3261300" cy="9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BLANK_1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54" name="Google Shape;254;p26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" name="Google Shape;255;p26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6" name="Google Shape;256;p26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title"/>
          </p:nvPr>
        </p:nvSpPr>
        <p:spPr>
          <a:xfrm>
            <a:off x="4572000" y="1302085"/>
            <a:ext cx="3859200" cy="1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subTitle" idx="3"/>
          </p:nvPr>
        </p:nvSpPr>
        <p:spPr>
          <a:xfrm>
            <a:off x="4571625" y="2475001"/>
            <a:ext cx="3859200" cy="8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6"/>
          <p:cNvSpPr/>
          <p:nvPr/>
        </p:nvSpPr>
        <p:spPr>
          <a:xfrm rot="-9900482" flipH="1">
            <a:off x="6455460" y="-1317364"/>
            <a:ext cx="2852907" cy="2852907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7"/>
          <p:cNvSpPr/>
          <p:nvPr/>
        </p:nvSpPr>
        <p:spPr>
          <a:xfrm rot="9635485" flipH="1">
            <a:off x="-985924" y="-1106854"/>
            <a:ext cx="4092357" cy="4092357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7"/>
          <p:cNvSpPr/>
          <p:nvPr/>
        </p:nvSpPr>
        <p:spPr>
          <a:xfrm rot="-8672539" flipH="1">
            <a:off x="7113744" y="-1249177"/>
            <a:ext cx="3272014" cy="3272014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7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64" name="Google Shape;264;p27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5" name="Google Shape;265;p27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6" name="Google Shape;266;p27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7" name="Google Shape;267;p27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BLANK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70" name="Google Shape;270;p28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1" name="Google Shape;271;p28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2" name="Google Shape;272;p28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3" name="Google Shape;273;p28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8"/>
          <p:cNvSpPr/>
          <p:nvPr/>
        </p:nvSpPr>
        <p:spPr>
          <a:xfrm flipH="1">
            <a:off x="5738019" y="-1881603"/>
            <a:ext cx="2778300" cy="2778000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/>
          <p:nvPr/>
        </p:nvSpPr>
        <p:spPr>
          <a:xfrm rot="7618588" flipH="1">
            <a:off x="-1147397" y="-1622169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9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78" name="Google Shape;278;p29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9" name="Google Shape;279;p29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80" name="Google Shape;280;p29"/>
          <p:cNvSpPr txBox="1">
            <a:spLocks noGrp="1"/>
          </p:cNvSpPr>
          <p:nvPr>
            <p:ph type="title"/>
          </p:nvPr>
        </p:nvSpPr>
        <p:spPr>
          <a:xfrm>
            <a:off x="1669166" y="724520"/>
            <a:ext cx="5804100" cy="7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9"/>
          <p:cNvSpPr txBox="1">
            <a:spLocks noGrp="1"/>
          </p:cNvSpPr>
          <p:nvPr>
            <p:ph type="subTitle" idx="3"/>
          </p:nvPr>
        </p:nvSpPr>
        <p:spPr>
          <a:xfrm>
            <a:off x="2866999" y="1562795"/>
            <a:ext cx="3402000" cy="8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9"/>
          <p:cNvSpPr txBox="1"/>
          <p:nvPr/>
        </p:nvSpPr>
        <p:spPr>
          <a:xfrm>
            <a:off x="1904700" y="3207250"/>
            <a:ext cx="53346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Credits: 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Poppins SemiBold"/>
                <a:ea typeface="Poppins SemiBold"/>
                <a:cs typeface="Poppins SemiBold"/>
                <a:sym typeface="Poppins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Poppins SemiBold"/>
                <a:ea typeface="Poppins SemiBold"/>
                <a:cs typeface="Poppins SemiBold"/>
                <a:sym typeface="Poppins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Poppins SemiBold"/>
                <a:ea typeface="Poppins SemiBold"/>
                <a:cs typeface="Poppins SemiBold"/>
                <a:sym typeface="Poppins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83" name="Google Shape;283;p29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"/>
          <p:cNvSpPr/>
          <p:nvPr/>
        </p:nvSpPr>
        <p:spPr>
          <a:xfrm rot="7618588" flipH="1">
            <a:off x="-1147397" y="-1622169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 rot="-6777793">
            <a:off x="-500388" y="3908257"/>
            <a:ext cx="1936996" cy="1936996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13075" y="1161000"/>
            <a:ext cx="7717800" cy="34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713075" y="4623852"/>
            <a:ext cx="548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/>
            </a:lvl1pPr>
            <a:lvl2pPr lvl="1">
              <a:buNone/>
              <a:defRPr b="0"/>
            </a:lvl2pPr>
            <a:lvl3pPr lvl="2">
              <a:buNone/>
              <a:defRPr b="0"/>
            </a:lvl3pPr>
            <a:lvl4pPr lvl="3">
              <a:buNone/>
              <a:defRPr b="0"/>
            </a:lvl4pPr>
            <a:lvl5pPr lvl="4">
              <a:buNone/>
              <a:defRPr b="0"/>
            </a:lvl5pPr>
            <a:lvl6pPr lvl="5">
              <a:buNone/>
              <a:defRPr b="0"/>
            </a:lvl6pPr>
            <a:lvl7pPr lvl="6">
              <a:buNone/>
              <a:defRPr b="0"/>
            </a:lvl7pPr>
            <a:lvl8pPr lvl="7">
              <a:buNone/>
              <a:defRPr b="0"/>
            </a:lvl8pPr>
            <a:lvl9pPr lvl="8">
              <a:buNone/>
              <a:defRPr b="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2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3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34" name="Google Shape;34;p4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/>
          <p:nvPr/>
        </p:nvSpPr>
        <p:spPr>
          <a:xfrm rot="-6962841">
            <a:off x="-1235620" y="3067256"/>
            <a:ext cx="3073690" cy="3073690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1"/>
          </p:nvPr>
        </p:nvSpPr>
        <p:spPr>
          <a:xfrm>
            <a:off x="1669367" y="3007297"/>
            <a:ext cx="2286000" cy="11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2"/>
          </p:nvPr>
        </p:nvSpPr>
        <p:spPr>
          <a:xfrm>
            <a:off x="1669367" y="2557647"/>
            <a:ext cx="2286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3"/>
          </p:nvPr>
        </p:nvSpPr>
        <p:spPr>
          <a:xfrm>
            <a:off x="5186717" y="3007297"/>
            <a:ext cx="2287800" cy="11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4"/>
          </p:nvPr>
        </p:nvSpPr>
        <p:spPr>
          <a:xfrm>
            <a:off x="5186717" y="2557647"/>
            <a:ext cx="228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5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6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44" name="Google Shape;44;p5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45;p5"/>
          <p:cNvSpPr/>
          <p:nvPr/>
        </p:nvSpPr>
        <p:spPr>
          <a:xfrm>
            <a:off x="6614275" y="-1106550"/>
            <a:ext cx="1596600" cy="1596600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 rot="-6777793">
            <a:off x="-500388" y="3908257"/>
            <a:ext cx="1936996" cy="1936996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50" name="Google Shape;50;p6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6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 rot="-1720358">
            <a:off x="-923271" y="-1116905"/>
            <a:ext cx="3728393" cy="3728393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56" name="Google Shape;56;p7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ubTitle" idx="3"/>
          </p:nvPr>
        </p:nvSpPr>
        <p:spPr>
          <a:xfrm>
            <a:off x="713075" y="1746850"/>
            <a:ext cx="4155300" cy="21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 rot="2324845" flipH="1">
            <a:off x="4768463" y="-1343820"/>
            <a:ext cx="5393295" cy="5393061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388100" y="1019456"/>
            <a:ext cx="6367800" cy="25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67" name="Google Shape;67;p8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 rot="-7618588">
            <a:off x="4834560" y="-1783655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71" name="Google Shape;71;p9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9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2839350" y="1233242"/>
            <a:ext cx="346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3"/>
          </p:nvPr>
        </p:nvSpPr>
        <p:spPr>
          <a:xfrm>
            <a:off x="2839350" y="1924342"/>
            <a:ext cx="3465300" cy="14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9"/>
          <p:cNvSpPr/>
          <p:nvPr/>
        </p:nvSpPr>
        <p:spPr>
          <a:xfrm rot="-4596179">
            <a:off x="-1309904" y="2330426"/>
            <a:ext cx="1937010" cy="1937010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body" idx="1"/>
          </p:nvPr>
        </p:nvSpPr>
        <p:spPr>
          <a:xfrm>
            <a:off x="713075" y="3924612"/>
            <a:ext cx="7717800" cy="45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80" name="Google Shape;80;p10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" name="Google Shape;81;p10"/>
          <p:cNvSpPr txBox="1">
            <a:spLocks noGrp="1"/>
          </p:cNvSpPr>
          <p:nvPr>
            <p:ph type="subTitle" idx="2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ubTitle" idx="3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10"/>
          <p:cNvSpPr/>
          <p:nvPr/>
        </p:nvSpPr>
        <p:spPr>
          <a:xfrm rot="-7139419" flipH="1">
            <a:off x="7295467" y="-947033"/>
            <a:ext cx="3271973" cy="3271973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0"/>
          <p:cNvSpPr/>
          <p:nvPr/>
        </p:nvSpPr>
        <p:spPr>
          <a:xfrm rot="-1720358">
            <a:off x="-795996" y="-869105"/>
            <a:ext cx="3728393" cy="3728393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rgbClr val="CC527A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075" y="1279575"/>
            <a:ext cx="77178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2"/>
          <p:cNvSpPr/>
          <p:nvPr/>
        </p:nvSpPr>
        <p:spPr>
          <a:xfrm>
            <a:off x="2201866" y="3572024"/>
            <a:ext cx="4743900" cy="489300"/>
          </a:xfrm>
          <a:prstGeom prst="roundRect">
            <a:avLst>
              <a:gd name="adj" fmla="val 50000"/>
            </a:avLst>
          </a:prstGeom>
          <a:solidFill>
            <a:srgbClr val="FFFFFF">
              <a:alpha val="20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2"/>
          <p:cNvSpPr txBox="1">
            <a:spLocks noGrp="1"/>
          </p:cNvSpPr>
          <p:nvPr>
            <p:ph type="subTitle" idx="1"/>
          </p:nvPr>
        </p:nvSpPr>
        <p:spPr>
          <a:xfrm>
            <a:off x="2464116" y="3651374"/>
            <a:ext cx="4213200" cy="3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Sani Care Solutions</a:t>
            </a:r>
            <a:endParaRPr/>
          </a:p>
        </p:txBody>
      </p:sp>
      <p:pic>
        <p:nvPicPr>
          <p:cNvPr id="294" name="Google Shape;294;p32"/>
          <p:cNvPicPr preferRelativeResize="0"/>
          <p:nvPr/>
        </p:nvPicPr>
        <p:blipFill rotWithShape="1">
          <a:blip r:embed="rId3">
            <a:alphaModFix/>
          </a:blip>
          <a:srcRect b="22130"/>
          <a:stretch/>
        </p:blipFill>
        <p:spPr>
          <a:xfrm>
            <a:off x="3022986" y="199975"/>
            <a:ext cx="3095500" cy="324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"/>
          <p:cNvSpPr txBox="1">
            <a:spLocks noGrp="1"/>
          </p:cNvSpPr>
          <p:nvPr>
            <p:ph type="title"/>
          </p:nvPr>
        </p:nvSpPr>
        <p:spPr>
          <a:xfrm>
            <a:off x="4791375" y="2187003"/>
            <a:ext cx="3611100" cy="7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Problema</a:t>
            </a:r>
            <a:endParaRPr sz="4400"/>
          </a:p>
        </p:txBody>
      </p:sp>
      <p:pic>
        <p:nvPicPr>
          <p:cNvPr id="300" name="Google Shape;300;p33"/>
          <p:cNvPicPr preferRelativeResize="0"/>
          <p:nvPr/>
        </p:nvPicPr>
        <p:blipFill rotWithShape="1">
          <a:blip r:embed="rId3">
            <a:alphaModFix/>
          </a:blip>
          <a:srcRect l="11577" r="22188"/>
          <a:stretch/>
        </p:blipFill>
        <p:spPr>
          <a:xfrm>
            <a:off x="940175" y="734590"/>
            <a:ext cx="3138600" cy="3135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01" name="Google Shape;301;p33"/>
          <p:cNvSpPr/>
          <p:nvPr/>
        </p:nvSpPr>
        <p:spPr>
          <a:xfrm rot="-4377032" flipH="1">
            <a:off x="-182573" y="740079"/>
            <a:ext cx="3036864" cy="3036864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4"/>
          <p:cNvSpPr txBox="1">
            <a:spLocks noGrp="1"/>
          </p:cNvSpPr>
          <p:nvPr>
            <p:ph type="title"/>
          </p:nvPr>
        </p:nvSpPr>
        <p:spPr>
          <a:xfrm>
            <a:off x="915850" y="2235150"/>
            <a:ext cx="43035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Competencia</a:t>
            </a:r>
            <a:endParaRPr sz="4400"/>
          </a:p>
        </p:txBody>
      </p:sp>
      <p:sp>
        <p:nvSpPr>
          <p:cNvPr id="308" name="Google Shape;308;p34"/>
          <p:cNvSpPr/>
          <p:nvPr/>
        </p:nvSpPr>
        <p:spPr>
          <a:xfrm rot="-4377032" flipH="1">
            <a:off x="-182573" y="740079"/>
            <a:ext cx="3036864" cy="3036864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BDCEF0C-2883-6C6C-84DA-056E44BE17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9350" t="3889" r="14170"/>
          <a:stretch/>
        </p:blipFill>
        <p:spPr>
          <a:xfrm>
            <a:off x="5323853" y="942110"/>
            <a:ext cx="3286609" cy="3259279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 txBox="1">
            <a:spLocks noGrp="1"/>
          </p:cNvSpPr>
          <p:nvPr>
            <p:ph type="title"/>
          </p:nvPr>
        </p:nvSpPr>
        <p:spPr>
          <a:xfrm>
            <a:off x="4048010" y="2283759"/>
            <a:ext cx="2698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Solucion</a:t>
            </a:r>
            <a:endParaRPr sz="4400"/>
          </a:p>
        </p:txBody>
      </p:sp>
      <p:sp>
        <p:nvSpPr>
          <p:cNvPr id="315" name="Google Shape;315;p35"/>
          <p:cNvSpPr/>
          <p:nvPr/>
        </p:nvSpPr>
        <p:spPr>
          <a:xfrm rot="4852303" flipH="1">
            <a:off x="5885366" y="784059"/>
            <a:ext cx="3036961" cy="3036961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Resultado de imagen de Empresas De USA Personas">
            <a:extLst>
              <a:ext uri="{FF2B5EF4-FFF2-40B4-BE49-F238E27FC236}">
                <a16:creationId xmlns:a16="http://schemas.microsoft.com/office/drawing/2014/main" id="{0FFF150D-EF0D-6F1A-9C95-901D9ECDAD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86" r="25134"/>
          <a:stretch/>
        </p:blipFill>
        <p:spPr bwMode="auto">
          <a:xfrm>
            <a:off x="305947" y="737157"/>
            <a:ext cx="3742063" cy="313076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6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Nuestros servicios</a:t>
            </a:r>
            <a:endParaRPr/>
          </a:p>
        </p:txBody>
      </p:sp>
      <p:graphicFrame>
        <p:nvGraphicFramePr>
          <p:cNvPr id="321" name="Google Shape;321;p36"/>
          <p:cNvGraphicFramePr/>
          <p:nvPr/>
        </p:nvGraphicFramePr>
        <p:xfrm>
          <a:off x="800100" y="1570645"/>
          <a:ext cx="2299575" cy="1967855"/>
        </p:xfrm>
        <a:graphic>
          <a:graphicData uri="http://schemas.openxmlformats.org/drawingml/2006/table">
            <a:tbl>
              <a:tblPr>
                <a:noFill/>
                <a:tableStyleId>{93208688-BCDF-4DCB-86DA-C48AF43B1A31}</a:tableStyleId>
              </a:tblPr>
              <a:tblGrid>
                <a:gridCol w="22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81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Gas </a:t>
                      </a:r>
                      <a:endParaRPr sz="180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05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Genera al rededor de </a:t>
                      </a:r>
                      <a:endParaRPr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$56,340.00 pesos mensual</a:t>
                      </a:r>
                      <a:endParaRPr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$1,878.00</a:t>
                      </a:r>
                      <a:endParaRPr sz="2500" b="1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05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22" name="Google Shape;322;p36"/>
          <p:cNvGraphicFramePr/>
          <p:nvPr/>
        </p:nvGraphicFramePr>
        <p:xfrm>
          <a:off x="3420869" y="1570645"/>
          <a:ext cx="2299575" cy="1967855"/>
        </p:xfrm>
        <a:graphic>
          <a:graphicData uri="http://schemas.openxmlformats.org/drawingml/2006/table">
            <a:tbl>
              <a:tblPr>
                <a:noFill/>
                <a:tableStyleId>{93208688-BCDF-4DCB-86DA-C48AF43B1A31}</a:tableStyleId>
              </a:tblPr>
              <a:tblGrid>
                <a:gridCol w="22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81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Vapor</a:t>
                      </a:r>
                      <a:endParaRPr sz="180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05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Genera al rededor de </a:t>
                      </a:r>
                      <a:endParaRPr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$396,981.00 pesos mensual</a:t>
                      </a:r>
                      <a:endParaRPr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$1,470.00</a:t>
                      </a:r>
                      <a:endParaRPr sz="250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05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23" name="Google Shape;323;p36"/>
          <p:cNvGraphicFramePr/>
          <p:nvPr>
            <p:extLst>
              <p:ext uri="{D42A27DB-BD31-4B8C-83A1-F6EECF244321}">
                <p14:modId xmlns:p14="http://schemas.microsoft.com/office/powerpoint/2010/main" val="4282835954"/>
              </p:ext>
            </p:extLst>
          </p:nvPr>
        </p:nvGraphicFramePr>
        <p:xfrm>
          <a:off x="6041638" y="1570645"/>
          <a:ext cx="2299575" cy="1967855"/>
        </p:xfrm>
        <a:graphic>
          <a:graphicData uri="http://schemas.openxmlformats.org/drawingml/2006/table">
            <a:tbl>
              <a:tblPr>
                <a:noFill/>
                <a:tableStyleId>{93208688-BCDF-4DCB-86DA-C48AF43B1A31}</a:tableStyleId>
              </a:tblPr>
              <a:tblGrid>
                <a:gridCol w="22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81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Plasma</a:t>
                      </a:r>
                      <a:endParaRPr sz="180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05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Genera al rededor de </a:t>
                      </a:r>
                      <a:endParaRPr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$1,863,000.00 pesos mensual</a:t>
                      </a:r>
                      <a:endParaRPr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dirty="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$6,900.00</a:t>
                      </a:r>
                      <a:endParaRPr sz="2500" dirty="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205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7"/>
          <p:cNvSpPr txBox="1">
            <a:spLocks noGrp="1"/>
          </p:cNvSpPr>
          <p:nvPr>
            <p:ph type="title"/>
          </p:nvPr>
        </p:nvSpPr>
        <p:spPr>
          <a:xfrm>
            <a:off x="1291825" y="2285400"/>
            <a:ext cx="333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Marketing</a:t>
            </a:r>
            <a:endParaRPr sz="440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A6CD37B-A47D-AC30-E9A1-FB97F7F07A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667" r="25047"/>
          <a:stretch/>
        </p:blipFill>
        <p:spPr>
          <a:xfrm>
            <a:off x="5337514" y="1128876"/>
            <a:ext cx="2887580" cy="2885748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8"/>
          <p:cNvSpPr txBox="1">
            <a:spLocks noGrp="1"/>
          </p:cNvSpPr>
          <p:nvPr>
            <p:ph type="title"/>
          </p:nvPr>
        </p:nvSpPr>
        <p:spPr>
          <a:xfrm>
            <a:off x="4134575" y="1838300"/>
            <a:ext cx="364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Viabilidad </a:t>
            </a:r>
            <a:endParaRPr sz="4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Financiera</a:t>
            </a:r>
            <a:endParaRPr sz="4400"/>
          </a:p>
        </p:txBody>
      </p:sp>
      <p:sp>
        <p:nvSpPr>
          <p:cNvPr id="337" name="Google Shape;337;p38"/>
          <p:cNvSpPr/>
          <p:nvPr/>
        </p:nvSpPr>
        <p:spPr>
          <a:xfrm rot="6775818" flipH="1">
            <a:off x="6318025" y="606215"/>
            <a:ext cx="3036875" cy="3036875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80AEE4C-5A22-6E18-08F2-9814524513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580" t="7571" r="20204" b="2617"/>
          <a:stretch/>
        </p:blipFill>
        <p:spPr>
          <a:xfrm>
            <a:off x="693316" y="1053826"/>
            <a:ext cx="3057497" cy="3060877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9"/>
          <p:cNvSpPr/>
          <p:nvPr/>
        </p:nvSpPr>
        <p:spPr>
          <a:xfrm>
            <a:off x="603514" y="3826362"/>
            <a:ext cx="7926000" cy="647400"/>
          </a:xfrm>
          <a:prstGeom prst="roundRect">
            <a:avLst>
              <a:gd name="adj" fmla="val 50000"/>
            </a:avLst>
          </a:prstGeom>
          <a:solidFill>
            <a:srgbClr val="5B5555">
              <a:alpha val="59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9"/>
          <p:cNvSpPr txBox="1">
            <a:spLocks noGrp="1"/>
          </p:cNvSpPr>
          <p:nvPr>
            <p:ph type="body" idx="1"/>
          </p:nvPr>
        </p:nvSpPr>
        <p:spPr>
          <a:xfrm>
            <a:off x="713075" y="3924612"/>
            <a:ext cx="7717800" cy="4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Gracias por su atencion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oduct Vision Pitch Deck by Slidesgo">
  <a:themeElements>
    <a:clrScheme name="Simple Light">
      <a:dk1>
        <a:srgbClr val="373737"/>
      </a:dk1>
      <a:lt1>
        <a:srgbClr val="FFFFFF"/>
      </a:lt1>
      <a:dk2>
        <a:srgbClr val="5B5555"/>
      </a:dk2>
      <a:lt2>
        <a:srgbClr val="A8A7A7"/>
      </a:lt2>
      <a:accent1>
        <a:srgbClr val="E2185B"/>
      </a:accent1>
      <a:accent2>
        <a:srgbClr val="CC527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</Words>
  <Application>Microsoft Office PowerPoint</Application>
  <PresentationFormat>Presentación en pantalla (16:9)</PresentationFormat>
  <Paragraphs>21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Poppins SemiBold</vt:lpstr>
      <vt:lpstr>Arial</vt:lpstr>
      <vt:lpstr>Roboto Condensed Light</vt:lpstr>
      <vt:lpstr>Poppins</vt:lpstr>
      <vt:lpstr>Product Vision Pitch Deck by Slidesgo</vt:lpstr>
      <vt:lpstr>Presentación de PowerPoint</vt:lpstr>
      <vt:lpstr>Problema</vt:lpstr>
      <vt:lpstr>Competencia</vt:lpstr>
      <vt:lpstr>Solucion</vt:lpstr>
      <vt:lpstr>Nuestros servicios</vt:lpstr>
      <vt:lpstr>Marketing</vt:lpstr>
      <vt:lpstr>Viabilidad  Financiera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Jose Manuel Hernandez</cp:lastModifiedBy>
  <cp:revision>1</cp:revision>
  <dcterms:modified xsi:type="dcterms:W3CDTF">2024-05-22T19:21:49Z</dcterms:modified>
</cp:coreProperties>
</file>